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78" r:id="rId11"/>
    <p:sldId id="279" r:id="rId12"/>
    <p:sldId id="265" r:id="rId13"/>
    <p:sldId id="266" r:id="rId14"/>
    <p:sldId id="267" r:id="rId15"/>
    <p:sldId id="268" r:id="rId16"/>
    <p:sldId id="269" r:id="rId17"/>
    <p:sldId id="270" r:id="rId18"/>
    <p:sldId id="281" r:id="rId19"/>
    <p:sldId id="273" r:id="rId20"/>
    <p:sldId id="282" r:id="rId21"/>
    <p:sldId id="285" r:id="rId22"/>
    <p:sldId id="286" r:id="rId23"/>
    <p:sldId id="284" r:id="rId24"/>
  </p:sldIdLst>
  <p:sldSz cx="18288000" cy="10287000"/>
  <p:notesSz cx="10287000" cy="1828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61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7678A-D3AE-4ABF-8C89-D2AA01FF0BC0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8E23F-33CA-457F-8BED-59D8F8C59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77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96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036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94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41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15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010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190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14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75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1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7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50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965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70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9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53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8E23F-33CA-457F-8BED-59D8F8C599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8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6.png"/><Relationship Id="rId5" Type="http://schemas.openxmlformats.org/officeDocument/2006/relationships/image" Target="../media/image119.png"/><Relationship Id="rId10" Type="http://schemas.openxmlformats.org/officeDocument/2006/relationships/image" Target="../media/image125.png"/><Relationship Id="rId4" Type="http://schemas.openxmlformats.org/officeDocument/2006/relationships/image" Target="../media/image99.png"/><Relationship Id="rId9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11.png"/><Relationship Id="rId18" Type="http://schemas.openxmlformats.org/officeDocument/2006/relationships/image" Target="../media/image140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64.png"/><Relationship Id="rId5" Type="http://schemas.openxmlformats.org/officeDocument/2006/relationships/image" Target="../media/image129.png"/><Relationship Id="rId15" Type="http://schemas.openxmlformats.org/officeDocument/2006/relationships/image" Target="../media/image137.png"/><Relationship Id="rId10" Type="http://schemas.openxmlformats.org/officeDocument/2006/relationships/image" Target="../media/image134.png"/><Relationship Id="rId19" Type="http://schemas.openxmlformats.org/officeDocument/2006/relationships/image" Target="../media/image141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41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60.png"/><Relationship Id="rId3" Type="http://schemas.openxmlformats.org/officeDocument/2006/relationships/image" Target="../media/image159.png"/><Relationship Id="rId7" Type="http://schemas.openxmlformats.org/officeDocument/2006/relationships/image" Target="../media/image146.png"/><Relationship Id="rId12" Type="http://schemas.openxmlformats.org/officeDocument/2006/relationships/image" Target="../media/image153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2.png"/><Relationship Id="rId5" Type="http://schemas.openxmlformats.org/officeDocument/2006/relationships/image" Target="../media/image144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3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63.png"/><Relationship Id="rId18" Type="http://schemas.openxmlformats.org/officeDocument/2006/relationships/image" Target="../media/image165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3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2.png"/><Relationship Id="rId5" Type="http://schemas.openxmlformats.org/officeDocument/2006/relationships/image" Target="../media/image144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3.png"/><Relationship Id="rId9" Type="http://schemas.openxmlformats.org/officeDocument/2006/relationships/image" Target="../media/image162.png"/><Relationship Id="rId14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3.png"/><Relationship Id="rId18" Type="http://schemas.openxmlformats.org/officeDocument/2006/relationships/image" Target="../media/image168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51.png"/><Relationship Id="rId5" Type="http://schemas.openxmlformats.org/officeDocument/2006/relationships/image" Target="../media/image143.png"/><Relationship Id="rId15" Type="http://schemas.openxmlformats.org/officeDocument/2006/relationships/image" Target="../media/image155.png"/><Relationship Id="rId10" Type="http://schemas.openxmlformats.org/officeDocument/2006/relationships/image" Target="../media/image162.png"/><Relationship Id="rId19" Type="http://schemas.openxmlformats.org/officeDocument/2006/relationships/image" Target="../media/image169.png"/><Relationship Id="rId4" Type="http://schemas.openxmlformats.org/officeDocument/2006/relationships/image" Target="../media/image166.png"/><Relationship Id="rId9" Type="http://schemas.openxmlformats.org/officeDocument/2006/relationships/image" Target="../media/image149.png"/><Relationship Id="rId14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71.png"/><Relationship Id="rId3" Type="http://schemas.openxmlformats.org/officeDocument/2006/relationships/image" Target="../media/image170.png"/><Relationship Id="rId7" Type="http://schemas.openxmlformats.org/officeDocument/2006/relationships/image" Target="../media/image146.png"/><Relationship Id="rId12" Type="http://schemas.openxmlformats.org/officeDocument/2006/relationships/image" Target="../media/image153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2.png"/><Relationship Id="rId5" Type="http://schemas.openxmlformats.org/officeDocument/2006/relationships/image" Target="../media/image144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3.png"/><Relationship Id="rId9" Type="http://schemas.openxmlformats.org/officeDocument/2006/relationships/image" Target="../media/image162.png"/><Relationship Id="rId1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74.png"/><Relationship Id="rId7" Type="http://schemas.openxmlformats.org/officeDocument/2006/relationships/image" Target="../media/image7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AVal3dGU2yI?feature=oembed" TargetMode="Externa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179.jpeg"/><Relationship Id="rId4" Type="http://schemas.openxmlformats.org/officeDocument/2006/relationships/image" Target="../media/image176.png"/><Relationship Id="rId9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1.png"/><Relationship Id="rId7" Type="http://schemas.openxmlformats.org/officeDocument/2006/relationships/image" Target="../media/image9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95.png"/><Relationship Id="rId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12" Type="http://schemas.openxmlformats.org/officeDocument/2006/relationships/image" Target="../media/image19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0.png"/><Relationship Id="rId5" Type="http://schemas.openxmlformats.org/officeDocument/2006/relationships/image" Target="../media/image185.png"/><Relationship Id="rId10" Type="http://schemas.openxmlformats.org/officeDocument/2006/relationships/image" Target="../media/image137.png"/><Relationship Id="rId4" Type="http://schemas.openxmlformats.org/officeDocument/2006/relationships/image" Target="../media/image119.png"/><Relationship Id="rId9" Type="http://schemas.openxmlformats.org/officeDocument/2006/relationships/image" Target="../media/image1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37.png"/><Relationship Id="rId4" Type="http://schemas.openxmlformats.org/officeDocument/2006/relationships/image" Target="../media/image1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6.png"/><Relationship Id="rId9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4.png"/><Relationship Id="rId21" Type="http://schemas.openxmlformats.org/officeDocument/2006/relationships/image" Target="../media/image91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64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81.png"/><Relationship Id="rId19" Type="http://schemas.openxmlformats.org/officeDocument/2006/relationships/image" Target="../media/image89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20324" y="3041394"/>
            <a:ext cx="13152020" cy="28828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3020" y="5995879"/>
            <a:ext cx="5690587" cy="30606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4698" y="8567145"/>
            <a:ext cx="4820322" cy="4954145"/>
            <a:chOff x="5694698" y="8567145"/>
            <a:chExt cx="4820322" cy="4954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4698" y="8567145"/>
              <a:ext cx="4820322" cy="4954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84406" y="1614887"/>
            <a:ext cx="6277105" cy="6282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9875" y="7837792"/>
            <a:ext cx="4577795" cy="442364"/>
            <a:chOff x="1839875" y="7837792"/>
            <a:chExt cx="4577795" cy="4423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5631" y="7793548"/>
              <a:ext cx="702548" cy="52040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9289" y="7818984"/>
              <a:ext cx="2275157" cy="593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875" y="8347919"/>
            <a:ext cx="4577795" cy="441397"/>
            <a:chOff x="1839875" y="8347919"/>
            <a:chExt cx="4577795" cy="4413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5631" y="8303675"/>
              <a:ext cx="722186" cy="48656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49765" y="8328145"/>
              <a:ext cx="2185233" cy="550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81637" y="1479724"/>
            <a:ext cx="4694273" cy="4694273"/>
            <a:chOff x="1781637" y="1479724"/>
            <a:chExt cx="4694273" cy="46942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700000">
              <a:off x="1781637" y="1479724"/>
              <a:ext cx="4694273" cy="46942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45957" y="2377300"/>
            <a:ext cx="3565078" cy="2765557"/>
            <a:chOff x="2445957" y="2377300"/>
            <a:chExt cx="3565078" cy="27655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45957" y="2377300"/>
              <a:ext cx="3565078" cy="276555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48524" y="5939593"/>
            <a:ext cx="5389501" cy="445789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20687" y="6075037"/>
            <a:ext cx="6999355" cy="1648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0308" y="6335206"/>
            <a:ext cx="1051886" cy="1092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2206" y="6258897"/>
            <a:ext cx="1128076" cy="1092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2883" y="710221"/>
            <a:ext cx="2896432" cy="7527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82461" y="6466752"/>
            <a:ext cx="1680653" cy="8789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87460" y="6466752"/>
            <a:ext cx="1680653" cy="8789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48919" y="6466752"/>
            <a:ext cx="1437967" cy="8789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44277" y="8596997"/>
            <a:ext cx="1987882" cy="87893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53532" y="3409118"/>
            <a:ext cx="3722757" cy="15017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2976" y="2754809"/>
            <a:ext cx="3714056" cy="2810373"/>
            <a:chOff x="5828035" y="2910926"/>
            <a:chExt cx="3714056" cy="28103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28035" y="2910926"/>
              <a:ext cx="3714056" cy="28103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00502" y="6430442"/>
            <a:ext cx="1996448" cy="1416306"/>
            <a:chOff x="3326541" y="6678793"/>
            <a:chExt cx="1996448" cy="14163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6541" y="6678793"/>
              <a:ext cx="1996448" cy="14163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3966" y="6303660"/>
            <a:ext cx="1543088" cy="1543088"/>
            <a:chOff x="8330005" y="6552011"/>
            <a:chExt cx="1543088" cy="15430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30005" y="6552011"/>
              <a:ext cx="1543088" cy="15430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37561" y="6133040"/>
            <a:ext cx="1897051" cy="1344238"/>
            <a:chOff x="3377420" y="8577359"/>
            <a:chExt cx="1897051" cy="13442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660000">
              <a:off x="3377420" y="8577359"/>
              <a:ext cx="1897051" cy="1344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32159" y="8329527"/>
            <a:ext cx="1644412" cy="1766973"/>
            <a:chOff x="8679617" y="8493972"/>
            <a:chExt cx="1644412" cy="16444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40000">
              <a:off x="8679617" y="8493972"/>
              <a:ext cx="1644412" cy="1644412"/>
            </a:xfrm>
            <a:prstGeom prst="rect">
              <a:avLst/>
            </a:prstGeom>
          </p:spPr>
        </p:pic>
      </p:grpSp>
      <p:pic>
        <p:nvPicPr>
          <p:cNvPr id="2" name="Object 21">
            <a:extLst>
              <a:ext uri="{FF2B5EF4-FFF2-40B4-BE49-F238E27FC236}">
                <a16:creationId xmlns:a16="http://schemas.microsoft.com/office/drawing/2014/main" id="{574E4ADC-121D-3274-42C4-39C88ACC58A0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9027" y="568319"/>
            <a:ext cx="6977781" cy="1036571"/>
          </a:xfrm>
          <a:prstGeom prst="rect">
            <a:avLst/>
          </a:prstGeom>
        </p:spPr>
      </p:pic>
      <p:grpSp>
        <p:nvGrpSpPr>
          <p:cNvPr id="4" name="그룹 1009">
            <a:extLst>
              <a:ext uri="{FF2B5EF4-FFF2-40B4-BE49-F238E27FC236}">
                <a16:creationId xmlns:a16="http://schemas.microsoft.com/office/drawing/2014/main" id="{23F2D929-A5F3-F626-E117-7A261805B2FF}"/>
              </a:ext>
            </a:extLst>
          </p:cNvPr>
          <p:cNvGrpSpPr/>
          <p:nvPr/>
        </p:nvGrpSpPr>
        <p:grpSpPr>
          <a:xfrm>
            <a:off x="10462007" y="8158908"/>
            <a:ext cx="2253493" cy="1589759"/>
            <a:chOff x="12756233" y="3496769"/>
            <a:chExt cx="2966039" cy="2224529"/>
          </a:xfrm>
        </p:grpSpPr>
        <p:pic>
          <p:nvPicPr>
            <p:cNvPr id="9" name="Object 39">
              <a:extLst>
                <a:ext uri="{FF2B5EF4-FFF2-40B4-BE49-F238E27FC236}">
                  <a16:creationId xmlns:a16="http://schemas.microsoft.com/office/drawing/2014/main" id="{092EB04A-821F-B30A-1F22-BC97D1984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56233" y="3496769"/>
              <a:ext cx="2966039" cy="2224529"/>
            </a:xfrm>
            <a:prstGeom prst="rect">
              <a:avLst/>
            </a:prstGeom>
          </p:spPr>
        </p:pic>
      </p:grpSp>
      <p:grpSp>
        <p:nvGrpSpPr>
          <p:cNvPr id="11" name="그룹 1010">
            <a:extLst>
              <a:ext uri="{FF2B5EF4-FFF2-40B4-BE49-F238E27FC236}">
                <a16:creationId xmlns:a16="http://schemas.microsoft.com/office/drawing/2014/main" id="{A5506699-A662-B6FA-E3D5-3BBE7E7D195D}"/>
              </a:ext>
            </a:extLst>
          </p:cNvPr>
          <p:cNvGrpSpPr/>
          <p:nvPr/>
        </p:nvGrpSpPr>
        <p:grpSpPr>
          <a:xfrm>
            <a:off x="12346254" y="8197836"/>
            <a:ext cx="2189098" cy="1589759"/>
            <a:chOff x="15265129" y="3506521"/>
            <a:chExt cx="2689141" cy="2016855"/>
          </a:xfrm>
        </p:grpSpPr>
        <p:pic>
          <p:nvPicPr>
            <p:cNvPr id="14" name="Object 42">
              <a:extLst>
                <a:ext uri="{FF2B5EF4-FFF2-40B4-BE49-F238E27FC236}">
                  <a16:creationId xmlns:a16="http://schemas.microsoft.com/office/drawing/2014/main" id="{8F4F3D6B-AF9D-321F-C951-ED36C5D1A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">
              <a:off x="15265129" y="3506521"/>
              <a:ext cx="2689141" cy="2016855"/>
            </a:xfrm>
            <a:prstGeom prst="rect">
              <a:avLst/>
            </a:prstGeom>
          </p:spPr>
        </p:pic>
      </p:grpSp>
      <p:pic>
        <p:nvPicPr>
          <p:cNvPr id="20" name="Object 16">
            <a:extLst>
              <a:ext uri="{FF2B5EF4-FFF2-40B4-BE49-F238E27FC236}">
                <a16:creationId xmlns:a16="http://schemas.microsoft.com/office/drawing/2014/main" id="{A071EE8B-AAD7-87AD-3C85-4CCEB51C866F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35027" y="8544593"/>
            <a:ext cx="1616777" cy="896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34139" y="9084296"/>
            <a:ext cx="4776266" cy="4776266"/>
            <a:chOff x="13334139" y="9084296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700000">
              <a:off x="13334139" y="9084296"/>
              <a:ext cx="4776266" cy="4776266"/>
            </a:xfrm>
            <a:prstGeom prst="rect">
              <a:avLst/>
            </a:prstGeom>
          </p:spPr>
        </p:pic>
      </p:grpSp>
      <p:pic>
        <p:nvPicPr>
          <p:cNvPr id="23" name="Object 45">
            <a:extLst>
              <a:ext uri="{FF2B5EF4-FFF2-40B4-BE49-F238E27FC236}">
                <a16:creationId xmlns:a16="http://schemas.microsoft.com/office/drawing/2014/main" id="{11BC96D9-D74E-9778-06F3-157EF4EB23D0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71345" y="6303660"/>
            <a:ext cx="1128076" cy="1073181"/>
          </a:xfrm>
          <a:prstGeom prst="rect">
            <a:avLst/>
          </a:prstGeom>
        </p:spPr>
      </p:pic>
      <p:pic>
        <p:nvPicPr>
          <p:cNvPr id="24" name="Object 44">
            <a:extLst>
              <a:ext uri="{FF2B5EF4-FFF2-40B4-BE49-F238E27FC236}">
                <a16:creationId xmlns:a16="http://schemas.microsoft.com/office/drawing/2014/main" id="{2E040753-9A38-904C-309E-63F9E4AA7A57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76368" y="8402755"/>
            <a:ext cx="1137600" cy="1073181"/>
          </a:xfrm>
          <a:prstGeom prst="rect">
            <a:avLst/>
          </a:prstGeom>
        </p:spPr>
      </p:pic>
      <p:pic>
        <p:nvPicPr>
          <p:cNvPr id="25" name="Object 7">
            <a:extLst>
              <a:ext uri="{FF2B5EF4-FFF2-40B4-BE49-F238E27FC236}">
                <a16:creationId xmlns:a16="http://schemas.microsoft.com/office/drawing/2014/main" id="{58561C71-685F-4F68-70B3-B557DBDEEBA3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34778" y="8456124"/>
            <a:ext cx="1118552" cy="1073181"/>
          </a:xfrm>
          <a:prstGeom prst="rect">
            <a:avLst/>
          </a:prstGeom>
        </p:spPr>
      </p:pic>
      <p:pic>
        <p:nvPicPr>
          <p:cNvPr id="7" name="Object 10">
            <a:extLst>
              <a:ext uri="{FF2B5EF4-FFF2-40B4-BE49-F238E27FC236}">
                <a16:creationId xmlns:a16="http://schemas.microsoft.com/office/drawing/2014/main" id="{2D12AB1B-9DE6-159B-733E-D47E6B3355BA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750307" y="447657"/>
            <a:ext cx="2518126" cy="403231"/>
          </a:xfrm>
          <a:prstGeom prst="rect">
            <a:avLst/>
          </a:prstGeom>
        </p:spPr>
      </p:pic>
      <p:pic>
        <p:nvPicPr>
          <p:cNvPr id="8" name="Object 11">
            <a:extLst>
              <a:ext uri="{FF2B5EF4-FFF2-40B4-BE49-F238E27FC236}">
                <a16:creationId xmlns:a16="http://schemas.microsoft.com/office/drawing/2014/main" id="{8EB73DBA-FA00-253D-0405-93C918538228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064137" y="329214"/>
            <a:ext cx="810178" cy="70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5511" y="9143990"/>
            <a:ext cx="3904178" cy="2283448"/>
            <a:chOff x="11895511" y="9143990"/>
            <a:chExt cx="3904178" cy="22834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511" y="9143990"/>
              <a:ext cx="3904178" cy="22834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1931" y="9143990"/>
            <a:ext cx="3904178" cy="2283448"/>
            <a:chOff x="2801931" y="9143990"/>
            <a:chExt cx="3904178" cy="22834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1931" y="9143990"/>
              <a:ext cx="3904178" cy="22834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0307" y="447657"/>
            <a:ext cx="2518126" cy="4032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4137" y="329214"/>
            <a:ext cx="810178" cy="7058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74665" y="714983"/>
            <a:ext cx="2041679" cy="7432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72228" y="9423509"/>
            <a:ext cx="3094556" cy="5992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44365" y="9423509"/>
            <a:ext cx="3190480" cy="5896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14070" y="924034"/>
            <a:ext cx="7493643" cy="8082799"/>
            <a:chOff x="10214070" y="924034"/>
            <a:chExt cx="7493643" cy="80827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4070" y="924034"/>
              <a:ext cx="7493643" cy="80827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90800" y="3418487"/>
            <a:ext cx="4800394" cy="4311254"/>
            <a:chOff x="2415048" y="3375682"/>
            <a:chExt cx="4800394" cy="43112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5048" y="3375682"/>
              <a:ext cx="4800394" cy="4311254"/>
            </a:xfrm>
            <a:prstGeom prst="rect">
              <a:avLst/>
            </a:prstGeom>
          </p:spPr>
        </p:pic>
      </p:grpSp>
      <p:pic>
        <p:nvPicPr>
          <p:cNvPr id="2" name="Object 21">
            <a:extLst>
              <a:ext uri="{FF2B5EF4-FFF2-40B4-BE49-F238E27FC236}">
                <a16:creationId xmlns:a16="http://schemas.microsoft.com/office/drawing/2014/main" id="{192BC52A-FFC7-8631-635F-D39900E22D19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9027" y="568319"/>
            <a:ext cx="6977781" cy="1036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9809" y="1566994"/>
            <a:ext cx="3897959" cy="8505564"/>
            <a:chOff x="1054582" y="1564863"/>
            <a:chExt cx="3897959" cy="8505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582" y="1564863"/>
              <a:ext cx="3897959" cy="8505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4228" y="1564863"/>
            <a:ext cx="3858629" cy="8505564"/>
            <a:chOff x="5284228" y="1564863"/>
            <a:chExt cx="3858629" cy="85055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4228" y="1564863"/>
              <a:ext cx="3858629" cy="85055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0078" y="1544455"/>
            <a:ext cx="4074480" cy="8525972"/>
            <a:chOff x="9420078" y="1544455"/>
            <a:chExt cx="4074480" cy="85259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0078" y="1544455"/>
              <a:ext cx="4074480" cy="85259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68867" y="1544455"/>
            <a:ext cx="3938877" cy="8525972"/>
            <a:chOff x="13768867" y="1544455"/>
            <a:chExt cx="3938877" cy="85259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68867" y="1544455"/>
              <a:ext cx="3938877" cy="85259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3892" y="9177074"/>
            <a:ext cx="2008429" cy="5857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0873" y="9177074"/>
            <a:ext cx="1818563" cy="5857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14091" y="9177074"/>
            <a:ext cx="2081648" cy="5857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38709" y="9177074"/>
            <a:ext cx="2399191" cy="5857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9027" y="568319"/>
            <a:ext cx="6977781" cy="1036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55581" y="751313"/>
            <a:ext cx="1429032" cy="6705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5430" y="2069387"/>
            <a:ext cx="3345354" cy="6673157"/>
            <a:chOff x="1345430" y="2069388"/>
            <a:chExt cx="3345354" cy="61591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5430" y="2069388"/>
              <a:ext cx="3345354" cy="61591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29126" y="2057143"/>
            <a:ext cx="3386859" cy="6664994"/>
            <a:chOff x="5529126" y="2057143"/>
            <a:chExt cx="3390355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29126" y="2057143"/>
              <a:ext cx="3390355" cy="617142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3179FF8-A580-08CA-A671-BD10A1321BB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065" t="3982" r="-2409" b="2592"/>
          <a:stretch/>
        </p:blipFill>
        <p:spPr>
          <a:xfrm>
            <a:off x="14097275" y="2007884"/>
            <a:ext cx="3400887" cy="67346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36100D-B370-2913-10B0-5B81B527AE5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4352" r="-1311" b="4989"/>
          <a:stretch/>
        </p:blipFill>
        <p:spPr>
          <a:xfrm>
            <a:off x="9788770" y="2052910"/>
            <a:ext cx="3364000" cy="6689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90289" y="3508044"/>
            <a:ext cx="1688412" cy="5707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17208" y="3865351"/>
            <a:ext cx="1344250" cy="4882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0307" y="447657"/>
              <a:ext cx="2518126" cy="42452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64169" y="333009"/>
              <a:ext cx="810179" cy="70210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2284" y="4415493"/>
            <a:ext cx="2173751" cy="16363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pic>
        <p:nvPicPr>
          <p:cNvPr id="31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9239" y="7667693"/>
            <a:ext cx="7921129" cy="5250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0EF5FA-14BF-1AB2-67AC-8A8CFFB8D00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065" t="3982" r="-2409" b="2592"/>
          <a:stretch/>
        </p:blipFill>
        <p:spPr>
          <a:xfrm>
            <a:off x="10406231" y="395702"/>
            <a:ext cx="4691410" cy="9610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E82DFD-B6D5-D3FF-93A9-AC3D88100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" t="3683" r="353" b="2366"/>
          <a:stretch/>
        </p:blipFill>
        <p:spPr>
          <a:xfrm>
            <a:off x="10561134" y="311156"/>
            <a:ext cx="4565696" cy="96646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0307" y="447657"/>
              <a:ext cx="2518126" cy="42452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4169" y="333009"/>
              <a:ext cx="810179" cy="702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2284" y="4415493"/>
            <a:ext cx="2474104" cy="16363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026753-38B7-C6CB-F34B-64E7A59A3F8F}"/>
              </a:ext>
            </a:extLst>
          </p:cNvPr>
          <p:cNvSpPr/>
          <p:nvPr/>
        </p:nvSpPr>
        <p:spPr>
          <a:xfrm>
            <a:off x="11025444" y="8447203"/>
            <a:ext cx="3637075" cy="1012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88B561-89B1-CEE6-1013-B38C413E7805}"/>
              </a:ext>
            </a:extLst>
          </p:cNvPr>
          <p:cNvSpPr/>
          <p:nvPr/>
        </p:nvSpPr>
        <p:spPr>
          <a:xfrm>
            <a:off x="11025443" y="6051825"/>
            <a:ext cx="3637075" cy="1012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Object 23">
            <a:extLst>
              <a:ext uri="{FF2B5EF4-FFF2-40B4-BE49-F238E27FC236}">
                <a16:creationId xmlns:a16="http://schemas.microsoft.com/office/drawing/2014/main" id="{21AA5FE7-404E-8ED6-65D8-6EE16992FCEA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9239" y="7667696"/>
            <a:ext cx="9358434" cy="512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E6BEF20-C74A-98A8-2B6F-288391557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2" r="-356" b="2021"/>
          <a:stretch/>
        </p:blipFill>
        <p:spPr>
          <a:xfrm>
            <a:off x="10572503" y="355134"/>
            <a:ext cx="4645636" cy="96314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2284" y="4099169"/>
            <a:ext cx="2529027" cy="22632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B894BD-F81F-EE07-2060-24B267CB61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79518" y="4255841"/>
            <a:ext cx="4037380" cy="5730758"/>
          </a:xfrm>
          <a:prstGeom prst="rect">
            <a:avLst/>
          </a:prstGeom>
        </p:spPr>
      </p:pic>
      <p:pic>
        <p:nvPicPr>
          <p:cNvPr id="30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9239" y="7667696"/>
            <a:ext cx="8825615" cy="52500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8794153-A5FB-4E2F-BA10-E2FAE2F2794C}"/>
              </a:ext>
            </a:extLst>
          </p:cNvPr>
          <p:cNvSpPr/>
          <p:nvPr/>
        </p:nvSpPr>
        <p:spPr>
          <a:xfrm>
            <a:off x="10748459" y="4751056"/>
            <a:ext cx="2017006" cy="18826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7D1261-2CE3-3F65-A122-53492F50C5DD}"/>
              </a:ext>
            </a:extLst>
          </p:cNvPr>
          <p:cNvSpPr/>
          <p:nvPr/>
        </p:nvSpPr>
        <p:spPr>
          <a:xfrm>
            <a:off x="13132266" y="7986672"/>
            <a:ext cx="1826553" cy="16522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97E1C1-A1D3-F71D-6AB2-F4ECE75E39DE}"/>
              </a:ext>
            </a:extLst>
          </p:cNvPr>
          <p:cNvSpPr/>
          <p:nvPr/>
        </p:nvSpPr>
        <p:spPr>
          <a:xfrm>
            <a:off x="14219497" y="5526490"/>
            <a:ext cx="1799870" cy="1652267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581F53E-D4B4-3457-948C-0371D50C8B93}"/>
              </a:ext>
            </a:extLst>
          </p:cNvPr>
          <p:cNvSpPr/>
          <p:nvPr/>
        </p:nvSpPr>
        <p:spPr>
          <a:xfrm>
            <a:off x="11885806" y="1855547"/>
            <a:ext cx="2037032" cy="188269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7B53B86-437A-77A1-C7B1-BF31E0C94140}"/>
              </a:ext>
            </a:extLst>
          </p:cNvPr>
          <p:cNvCxnSpPr>
            <a:cxnSpLocks/>
          </p:cNvCxnSpPr>
          <p:nvPr/>
        </p:nvCxnSpPr>
        <p:spPr>
          <a:xfrm>
            <a:off x="13518268" y="3826282"/>
            <a:ext cx="1054550" cy="136089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031D0CB-58B2-E824-2228-9592BC948F0B}"/>
              </a:ext>
            </a:extLst>
          </p:cNvPr>
          <p:cNvCxnSpPr>
            <a:cxnSpLocks/>
          </p:cNvCxnSpPr>
          <p:nvPr/>
        </p:nvCxnSpPr>
        <p:spPr>
          <a:xfrm>
            <a:off x="12471262" y="6618245"/>
            <a:ext cx="845747" cy="1127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6DD8162-A47A-4023-D697-16576B817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2" r="-911" b="7353"/>
          <a:stretch/>
        </p:blipFill>
        <p:spPr>
          <a:xfrm>
            <a:off x="10678053" y="686748"/>
            <a:ext cx="4671311" cy="90829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513153-FA9C-D065-B778-593AB3FE9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19" b="2565"/>
          <a:stretch/>
        </p:blipFill>
        <p:spPr>
          <a:xfrm>
            <a:off x="13135387" y="4637810"/>
            <a:ext cx="4642634" cy="27253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19847" y="4119578"/>
            <a:ext cx="2981065" cy="22172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9998CF8-545A-EB69-9FCA-8E6656B83E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87342" y="177305"/>
            <a:ext cx="3548045" cy="7884546"/>
          </a:xfrm>
          <a:prstGeom prst="rect">
            <a:avLst/>
          </a:prstGeom>
        </p:spPr>
      </p:pic>
      <p:pic>
        <p:nvPicPr>
          <p:cNvPr id="31" name="Object 2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9239" y="7667639"/>
            <a:ext cx="8405434" cy="574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D39960-B789-3A85-CF0A-72FF36EA7719}"/>
              </a:ext>
            </a:extLst>
          </p:cNvPr>
          <p:cNvSpPr/>
          <p:nvPr/>
        </p:nvSpPr>
        <p:spPr>
          <a:xfrm>
            <a:off x="15647706" y="5143500"/>
            <a:ext cx="1802094" cy="17734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C83AF-30EA-E479-58BF-6AB864000ED8}"/>
              </a:ext>
            </a:extLst>
          </p:cNvPr>
          <p:cNvSpPr/>
          <p:nvPr/>
        </p:nvSpPr>
        <p:spPr>
          <a:xfrm>
            <a:off x="13339690" y="7958313"/>
            <a:ext cx="1701397" cy="1654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85D8EA-8484-3EC1-2387-B61F24A08FFB}"/>
              </a:ext>
            </a:extLst>
          </p:cNvPr>
          <p:cNvCxnSpPr>
            <a:cxnSpLocks/>
          </p:cNvCxnSpPr>
          <p:nvPr/>
        </p:nvCxnSpPr>
        <p:spPr>
          <a:xfrm flipV="1">
            <a:off x="14325600" y="6515100"/>
            <a:ext cx="1179695" cy="12861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4503C4-77FB-FB4A-0D11-7ADBCDFD9B1D}"/>
              </a:ext>
            </a:extLst>
          </p:cNvPr>
          <p:cNvSpPr/>
          <p:nvPr/>
        </p:nvSpPr>
        <p:spPr>
          <a:xfrm>
            <a:off x="10763852" y="8151748"/>
            <a:ext cx="2122342" cy="138017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D387C6E-E469-7245-043D-C6942FCE1D74}"/>
              </a:ext>
            </a:extLst>
          </p:cNvPr>
          <p:cNvCxnSpPr>
            <a:cxnSpLocks/>
          </p:cNvCxnSpPr>
          <p:nvPr/>
        </p:nvCxnSpPr>
        <p:spPr>
          <a:xfrm flipH="1" flipV="1">
            <a:off x="11614470" y="7044341"/>
            <a:ext cx="701860" cy="101751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B97157-705C-6427-A46C-23DEDFFE1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" t="3740" r="-3891" b="29350"/>
          <a:stretch/>
        </p:blipFill>
        <p:spPr>
          <a:xfrm>
            <a:off x="11091644" y="2250972"/>
            <a:ext cx="4778895" cy="68828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0307" y="447657"/>
              <a:ext cx="2518126" cy="42452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19846" y="4415493"/>
            <a:ext cx="2771942" cy="16268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pic>
        <p:nvPicPr>
          <p:cNvPr id="30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9239" y="7667696"/>
            <a:ext cx="9470767" cy="5250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08B52C2-48B0-F4F0-B744-E60F6B07C963}"/>
              </a:ext>
            </a:extLst>
          </p:cNvPr>
          <p:cNvSpPr/>
          <p:nvPr/>
        </p:nvSpPr>
        <p:spPr>
          <a:xfrm>
            <a:off x="11201400" y="2476500"/>
            <a:ext cx="2468740" cy="630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5240" y="6574030"/>
            <a:ext cx="2414661" cy="6136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4768" y="2453246"/>
            <a:ext cx="3269887" cy="270261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0480" y="4965528"/>
            <a:ext cx="4881174" cy="1759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7550" y="1150147"/>
            <a:ext cx="4516726" cy="7303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856" y="7788303"/>
            <a:ext cx="3922193" cy="3884148"/>
            <a:chOff x="-331856" y="7788303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1856" y="7788303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50307" y="473195"/>
            <a:ext cx="2518126" cy="3776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5098" y="987879"/>
            <a:ext cx="3834314" cy="1036571"/>
          </a:xfrm>
          <a:prstGeom prst="rect">
            <a:avLst/>
          </a:prstGeom>
        </p:spPr>
      </p:pic>
      <p:pic>
        <p:nvPicPr>
          <p:cNvPr id="5" name="Object 9">
            <a:extLst>
              <a:ext uri="{FF2B5EF4-FFF2-40B4-BE49-F238E27FC236}">
                <a16:creationId xmlns:a16="http://schemas.microsoft.com/office/drawing/2014/main" id="{02B7458A-FD72-D080-6ACA-C932BF34A17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9280" y="325419"/>
            <a:ext cx="694550" cy="705823"/>
          </a:xfrm>
          <a:prstGeom prst="rect">
            <a:avLst/>
          </a:prstGeom>
        </p:spPr>
      </p:pic>
      <p:pic>
        <p:nvPicPr>
          <p:cNvPr id="3" name="온라인 미디어 2" title="이지팜_졸업심사영상">
            <a:hlinkClick r:id="" action="ppaction://media"/>
            <a:extLst>
              <a:ext uri="{FF2B5EF4-FFF2-40B4-BE49-F238E27FC236}">
                <a16:creationId xmlns:a16="http://schemas.microsoft.com/office/drawing/2014/main" id="{0CFCBDFB-82D2-F425-FA4A-6035022B34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2362200" y="2024450"/>
            <a:ext cx="14623982" cy="826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4732" y="1194718"/>
            <a:ext cx="11345349" cy="2290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9461" y="4488270"/>
            <a:ext cx="1758572" cy="18281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12477" y="4488270"/>
            <a:ext cx="1768115" cy="18281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8859" y="5052992"/>
            <a:ext cx="994861" cy="6697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47859" y="5052992"/>
            <a:ext cx="1818413" cy="669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65001" y="5686696"/>
            <a:ext cx="2298081" cy="9153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9461" y="6684996"/>
            <a:ext cx="1768115" cy="18281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12477" y="6684996"/>
            <a:ext cx="1787181" cy="18281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8859" y="7249716"/>
            <a:ext cx="3854975" cy="6697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47859" y="7249716"/>
            <a:ext cx="1846984" cy="6697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65001" y="7883420"/>
            <a:ext cx="1850967" cy="4785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10099" y="6661728"/>
            <a:ext cx="1765984" cy="183190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61240" y="7267449"/>
            <a:ext cx="1345927" cy="6792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78382" y="7856344"/>
            <a:ext cx="1438510" cy="934443"/>
          </a:xfrm>
          <a:prstGeom prst="rect">
            <a:avLst/>
          </a:prstGeom>
        </p:spPr>
      </p:pic>
      <p:pic>
        <p:nvPicPr>
          <p:cNvPr id="28" name="Object 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70120" y="5712109"/>
            <a:ext cx="2897367" cy="1349768"/>
          </a:xfrm>
          <a:prstGeom prst="rect">
            <a:avLst/>
          </a:prstGeom>
        </p:spPr>
      </p:pic>
      <p:pic>
        <p:nvPicPr>
          <p:cNvPr id="2" name="Object 20">
            <a:extLst>
              <a:ext uri="{FF2B5EF4-FFF2-40B4-BE49-F238E27FC236}">
                <a16:creationId xmlns:a16="http://schemas.microsoft.com/office/drawing/2014/main" id="{659A4C0A-99F5-B401-539B-8C3EDAD96435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70120" y="7998735"/>
            <a:ext cx="2031091" cy="1789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05720" y="2453244"/>
            <a:ext cx="3579820" cy="27026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4290" y="4965528"/>
            <a:ext cx="8310850" cy="17789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6320" y="6574030"/>
            <a:ext cx="1879470" cy="1212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1439688"/>
            <a:ext cx="3051152" cy="1046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6157" y="1616113"/>
            <a:ext cx="2057441" cy="670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506"/>
            <a:ext cx="2926761" cy="579645"/>
            <a:chOff x="14780952" y="390506"/>
            <a:chExt cx="2926761" cy="5796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47657"/>
              <a:ext cx="2518126" cy="403231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37" y="329214"/>
              <a:ext cx="810178" cy="705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2366" y="6273649"/>
            <a:ext cx="121648" cy="121648"/>
            <a:chOff x="1512366" y="6273649"/>
            <a:chExt cx="121648" cy="121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12366" y="6273649"/>
              <a:ext cx="121648" cy="1216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7423" y="4627757"/>
            <a:ext cx="15229063" cy="14329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15881" y="4798977"/>
            <a:ext cx="121648" cy="121648"/>
            <a:chOff x="1515881" y="4798977"/>
            <a:chExt cx="121648" cy="1216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15881" y="4798977"/>
              <a:ext cx="121648" cy="1216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47423" y="3514899"/>
            <a:ext cx="15032510" cy="949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5881" y="3666678"/>
            <a:ext cx="144987" cy="144987"/>
            <a:chOff x="1515881" y="3666678"/>
            <a:chExt cx="144987" cy="1449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515881" y="3666678"/>
              <a:ext cx="144987" cy="1449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79973" y="6599554"/>
            <a:ext cx="3464994" cy="3188741"/>
            <a:chOff x="15779973" y="6599554"/>
            <a:chExt cx="3464994" cy="31887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79973" y="6599554"/>
              <a:ext cx="3464994" cy="318874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7423" y="6233650"/>
            <a:ext cx="14037034" cy="9467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4748" y="2868037"/>
            <a:ext cx="5758662" cy="519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1439688"/>
            <a:ext cx="3051152" cy="1046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8669"/>
            <a:ext cx="2926761" cy="563319"/>
            <a:chOff x="14780952" y="398669"/>
            <a:chExt cx="2926761" cy="5633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47657"/>
              <a:ext cx="2518126" cy="40323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37" y="337377"/>
              <a:ext cx="810178" cy="6975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3223" y="3475830"/>
            <a:ext cx="6977219" cy="4033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0703" y="3263084"/>
            <a:ext cx="13727434" cy="36135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205" y="6728596"/>
            <a:ext cx="3591960" cy="3557118"/>
            <a:chOff x="1553205" y="6728596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205" y="6728596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00453" y="7316171"/>
            <a:ext cx="4258895" cy="4258895"/>
            <a:chOff x="-1200453" y="7316171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200453" y="7316171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15545" y="1591882"/>
            <a:ext cx="6089261" cy="7037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46423" y="8637508"/>
            <a:ext cx="3102424" cy="4863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9756" y="8116908"/>
            <a:ext cx="3538929" cy="5139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05762" y="2453246"/>
            <a:ext cx="3442735" cy="27026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5623" y="4965528"/>
            <a:ext cx="7456774" cy="1750346"/>
          </a:xfrm>
          <a:prstGeom prst="rect">
            <a:avLst/>
          </a:prstGeom>
        </p:spPr>
      </p:pic>
      <p:pic>
        <p:nvPicPr>
          <p:cNvPr id="17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77219" y="6571956"/>
            <a:ext cx="3798871" cy="1746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3195"/>
            <a:ext cx="2518126" cy="3776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31" y="1433012"/>
            <a:ext cx="2378190" cy="1036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002" y="2415745"/>
            <a:ext cx="3515412" cy="7232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9010" y="2684402"/>
            <a:ext cx="5612991" cy="5612991"/>
            <a:chOff x="11159010" y="2684402"/>
            <a:chExt cx="5612991" cy="56129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59010" y="2684402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3526" y="2986545"/>
            <a:ext cx="2504352" cy="2504352"/>
            <a:chOff x="9613526" y="2986545"/>
            <a:chExt cx="2504352" cy="25043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3526" y="2986545"/>
              <a:ext cx="2504352" cy="25043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78034" y="8744017"/>
            <a:ext cx="2047994" cy="6732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19921" y="4391017"/>
            <a:ext cx="4354084" cy="2299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0343" y="9055462"/>
            <a:ext cx="2815128" cy="4166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64169" y="333009"/>
            <a:ext cx="810179" cy="7020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3335" y="4738952"/>
            <a:ext cx="7011261" cy="32477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49900" y="8763696"/>
            <a:ext cx="3071298" cy="7400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78181" y="6636130"/>
            <a:ext cx="2005949" cy="2005949"/>
            <a:chOff x="15178181" y="6636130"/>
            <a:chExt cx="2005949" cy="2005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8181" y="6636130"/>
              <a:ext cx="2005949" cy="20059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8695" y="2114799"/>
            <a:ext cx="5257746" cy="720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856" y="7788303"/>
            <a:ext cx="3922193" cy="3884148"/>
            <a:chOff x="-331856" y="7788303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31856" y="7788303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0307" y="473195"/>
            <a:ext cx="2518126" cy="3776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9280" y="325419"/>
            <a:ext cx="685017" cy="7058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90337" y="678340"/>
            <a:ext cx="10853658" cy="10360351"/>
            <a:chOff x="5214786" y="1494640"/>
            <a:chExt cx="10853658" cy="103603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4786" y="1494640"/>
              <a:ext cx="10853658" cy="10360351"/>
            </a:xfrm>
            <a:prstGeom prst="rect">
              <a:avLst/>
            </a:prstGeom>
          </p:spPr>
        </p:pic>
      </p:grpSp>
      <p:pic>
        <p:nvPicPr>
          <p:cNvPr id="3" name="Object 5">
            <a:extLst>
              <a:ext uri="{FF2B5EF4-FFF2-40B4-BE49-F238E27FC236}">
                <a16:creationId xmlns:a16="http://schemas.microsoft.com/office/drawing/2014/main" id="{CC7F3A86-A40E-BF86-74E8-9E92F0F1C34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26940" y="1233795"/>
            <a:ext cx="2378190" cy="1036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002" y="1439688"/>
            <a:ext cx="2378200" cy="1036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6856" y="1626317"/>
            <a:ext cx="3005174" cy="6705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0506"/>
            <a:ext cx="2926761" cy="579645"/>
            <a:chOff x="14780952" y="390506"/>
            <a:chExt cx="2926761" cy="579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37" y="329214"/>
              <a:ext cx="810178" cy="7058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pic>
        <p:nvPicPr>
          <p:cNvPr id="14" name="Object 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361517" y="300372"/>
            <a:ext cx="29732990" cy="1052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5240" y="6574030"/>
            <a:ext cx="2993813" cy="11836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768" y="2453246"/>
            <a:ext cx="3203144" cy="27026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0480" y="4965528"/>
            <a:ext cx="4814508" cy="1759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6310" y="-3301842"/>
            <a:ext cx="132138" cy="14956598"/>
            <a:chOff x="8736310" y="-3301842"/>
            <a:chExt cx="132138" cy="14956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736310" y="-3301842"/>
              <a:ext cx="132138" cy="14956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38942" y="3340899"/>
            <a:ext cx="3603916" cy="3603916"/>
            <a:chOff x="5538942" y="3340899"/>
            <a:chExt cx="3603916" cy="3603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8942" y="3340899"/>
              <a:ext cx="3603916" cy="36039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3440" y="3305028"/>
            <a:ext cx="3634843" cy="3634843"/>
            <a:chOff x="8553440" y="3305028"/>
            <a:chExt cx="3634843" cy="3634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3440" y="3305028"/>
              <a:ext cx="3634843" cy="36348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10515" y="4183184"/>
            <a:ext cx="2013318" cy="680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1412" y="3448634"/>
            <a:ext cx="3771996" cy="8932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0528" y="3667876"/>
            <a:ext cx="981050" cy="8451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2780" y="3440744"/>
            <a:ext cx="4065406" cy="8932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35782" y="3667876"/>
            <a:ext cx="1145841" cy="8451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64169" y="333009"/>
              <a:ext cx="810179" cy="7021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06520" y="4179670"/>
            <a:ext cx="2806641" cy="6705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56544" y="5017611"/>
            <a:ext cx="2927386" cy="9402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4687" y="871120"/>
            <a:ext cx="3774885" cy="104060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7034" y="985507"/>
            <a:ext cx="3273819" cy="12646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28871" y="7633264"/>
            <a:ext cx="3337247" cy="2946436"/>
            <a:chOff x="-828871" y="7633264"/>
            <a:chExt cx="3337247" cy="294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828871" y="7633264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33167" y="7683349"/>
            <a:ext cx="5738423" cy="2145278"/>
            <a:chOff x="5933167" y="7672420"/>
            <a:chExt cx="5738423" cy="21452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33167" y="7672420"/>
              <a:ext cx="5738423" cy="2145278"/>
            </a:xfrm>
            <a:prstGeom prst="rect">
              <a:avLst/>
            </a:prstGeom>
          </p:spPr>
        </p:pic>
      </p:grpSp>
      <p:pic>
        <p:nvPicPr>
          <p:cNvPr id="28" name="Object 2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46521" y="4997245"/>
            <a:ext cx="3056783" cy="1381192"/>
          </a:xfrm>
          <a:prstGeom prst="rect">
            <a:avLst/>
          </a:prstGeom>
        </p:spPr>
      </p:pic>
      <p:pic>
        <p:nvPicPr>
          <p:cNvPr id="29" name="Object 1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71973" y="8036525"/>
            <a:ext cx="4630851" cy="1387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05720" y="2453244"/>
            <a:ext cx="3582706" cy="27026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8067" y="4965528"/>
            <a:ext cx="10865117" cy="17598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71335" y="6560259"/>
            <a:ext cx="6185337" cy="2323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562680"/>
            <a:ext cx="3708387" cy="3672416"/>
            <a:chOff x="15132166" y="7562680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562680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17</Words>
  <Application>Microsoft Office PowerPoint</Application>
  <PresentationFormat>사용자 지정</PresentationFormat>
  <Paragraphs>17</Paragraphs>
  <Slides>23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Calibri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kimdaeun</cp:lastModifiedBy>
  <cp:revision>15</cp:revision>
  <dcterms:created xsi:type="dcterms:W3CDTF">2022-11-01T18:43:12Z</dcterms:created>
  <dcterms:modified xsi:type="dcterms:W3CDTF">2022-11-03T15:01:39Z</dcterms:modified>
</cp:coreProperties>
</file>